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5" r:id="rId3"/>
    <p:sldId id="262" r:id="rId4"/>
    <p:sldId id="263" r:id="rId5"/>
    <p:sldId id="264" r:id="rId6"/>
    <p:sldId id="272" r:id="rId7"/>
    <p:sldId id="266" r:id="rId8"/>
    <p:sldId id="267" r:id="rId9"/>
    <p:sldId id="268" r:id="rId10"/>
    <p:sldId id="287" r:id="rId11"/>
    <p:sldId id="286" r:id="rId12"/>
    <p:sldId id="269" r:id="rId13"/>
    <p:sldId id="289" r:id="rId14"/>
    <p:sldId id="270" r:id="rId15"/>
    <p:sldId id="271" r:id="rId16"/>
    <p:sldId id="290" r:id="rId17"/>
    <p:sldId id="278" r:id="rId18"/>
    <p:sldId id="294" r:id="rId19"/>
    <p:sldId id="279" r:id="rId20"/>
    <p:sldId id="280" r:id="rId21"/>
    <p:sldId id="281" r:id="rId22"/>
    <p:sldId id="282" r:id="rId23"/>
    <p:sldId id="284" r:id="rId24"/>
    <p:sldId id="283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76" autoAdjust="0"/>
    <p:restoredTop sz="94671" autoAdjust="0"/>
  </p:normalViewPr>
  <p:slideViewPr>
    <p:cSldViewPr>
      <p:cViewPr varScale="1">
        <p:scale>
          <a:sx n="69" d="100"/>
          <a:sy n="69" d="100"/>
        </p:scale>
        <p:origin x="-138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0155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023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7412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983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734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6073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0729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744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0971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975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811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DB5DF-2EA1-444E-81CA-352A29FD98C3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04F34-A21B-4E80-863B-603C52637E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867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SAP HANA - Introduction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569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ENTHIL\Desktop\sap-hana-inside-track-18-7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ENTHIL\Desktop\keynote-sap-ua-conference-march-23-a-zeier-final-6-728.jpg"/>
          <p:cNvPicPr>
            <a:picLocks noChangeAspect="1" noChangeArrowheads="1"/>
          </p:cNvPicPr>
          <p:nvPr/>
        </p:nvPicPr>
        <p:blipFill>
          <a:blip r:embed="rId2"/>
          <a:srcRect l="7912" t="17582" r="10549" b="3516"/>
          <a:stretch>
            <a:fillRect/>
          </a:stretch>
        </p:blipFill>
        <p:spPr bwMode="auto">
          <a:xfrm>
            <a:off x="533400" y="609600"/>
            <a:ext cx="7620000" cy="55302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Facts: When to Use Row Store, when Column Store?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078976"/>
            <a:ext cx="8686801" cy="162662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If you want to report on all the columns then the row store is more suitable because reconstructing the complete row is one of the most expensive column store operations.</a:t>
            </a:r>
          </a:p>
          <a:p>
            <a:r>
              <a:rPr lang="en-US" dirty="0" smtClean="0"/>
              <a:t>If you to want to fill the table with huge amounts of data, that should be aggregated and analyzed then a column store is more suitable.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6" y="1469636"/>
            <a:ext cx="8839200" cy="3609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8203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533400"/>
            <a:ext cx="8991600" cy="524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Partitioning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2322"/>
            <a:ext cx="8077200" cy="449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308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077200" cy="549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1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199" y="0"/>
            <a:ext cx="6938127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574696"/>
            <a:ext cx="4572000" cy="328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r>
              <a:rPr lang="en-US" dirty="0" smtClean="0"/>
              <a:t>SAP HANA Scenarios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25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984" y="838200"/>
            <a:ext cx="893114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93457" cy="14017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Application Server ABAP Based Scenarios - HANA as Secondary Database (for AS ABAP)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936968"/>
            <a:ext cx="8305800" cy="411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Example: CO-PA Accelerator, Cash Forecast Accelerator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04474"/>
            <a:ext cx="8915400" cy="443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3546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SAP HANA?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52578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 SAP HANA is a flexible, data-source-agnostic appliance that enables customers to analyze large volumes of data from SAP and non-SAP systems in real-time, avoiding the need to materialize transformations.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SAP HANA appliance software is a hardware and software combination that integrates a number of SAP components including the SAP HANA database and several replication systems: SLT (SAP Landscape Transformation) Replication Server, SAP HANA Direct Extractor Connection (DXC) and Sybase Replication technology.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SAP HANA database is a hybrid in-memory database that combines row-based, column-based, and object-based database technology. It is optimized to exploit the parallel processing capabilities of modern multi-core CPU architectures. With this architecture, SAP applications can benefit from current hardware technologies.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576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SAP HANA Scenarios: Agile Data Marts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9067800" cy="469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5795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SAP HANA Scenarios: Operational Data Marts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" y="1752600"/>
            <a:ext cx="9067800" cy="450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6537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10" y="0"/>
            <a:ext cx="8229600" cy="1143000"/>
          </a:xfrm>
        </p:spPr>
        <p:txBody>
          <a:bodyPr/>
          <a:lstStyle/>
          <a:p>
            <a:r>
              <a:rPr lang="en-US" dirty="0" smtClean="0"/>
              <a:t>SAP BW on HANA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044" y="4953000"/>
            <a:ext cx="8426356" cy="1676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 BW on HANA was delivered with SPS04 in 2012.</a:t>
            </a:r>
          </a:p>
          <a:p>
            <a:r>
              <a:rPr lang="en-US" dirty="0" smtClean="0"/>
              <a:t> Before database migration to HANA DB the BW application has to      be updated to 7.31.</a:t>
            </a:r>
          </a:p>
          <a:p>
            <a:r>
              <a:rPr lang="en-US" dirty="0" smtClean="0"/>
              <a:t> The system usage is the same like BW 7.31 on non SAP databases.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34" y="1143000"/>
            <a:ext cx="6121021" cy="365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224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3255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SAP HANA Scenarios: Transformation scenario / SAP HANA as platform</a:t>
            </a:r>
            <a:endParaRPr lang="en-US" sz="32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" y="2057400"/>
            <a:ext cx="9144000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681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 HANA unified data platform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598"/>
            <a:ext cx="7138358" cy="525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287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7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SAP In-Memory Appliance (SAP HANA)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81" y="1529687"/>
            <a:ext cx="8883419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362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 HANA Proof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According to a study by Oxford Economics, companies that implement real-time systems see an average 21% revenue growth, and a 19% reduction in IT cost.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24000"/>
            <a:ext cx="7552481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371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3716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Query Acceleration Example - Large Bank - 1 Month of Customer Information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5751"/>
            <a:ext cx="8458200" cy="529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399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571"/>
          <a:stretch>
            <a:fillRect/>
          </a:stretch>
        </p:blipFill>
        <p:spPr bwMode="auto">
          <a:xfrm>
            <a:off x="304800" y="762000"/>
            <a:ext cx="8839200" cy="460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795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710"/>
            <a:ext cx="60198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In-memory?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67" r="47333"/>
          <a:stretch>
            <a:fillRect/>
          </a:stretch>
        </p:blipFill>
        <p:spPr bwMode="auto">
          <a:xfrm>
            <a:off x="2590800" y="3803073"/>
            <a:ext cx="3200400" cy="3054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57200"/>
            <a:ext cx="8229600" cy="322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83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001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Column Data Storage</a:t>
            </a:r>
            <a:endParaRPr lang="en-US" dirty="0"/>
          </a:p>
        </p:txBody>
      </p:sp>
      <p:pic>
        <p:nvPicPr>
          <p:cNvPr id="2051" name="Picture 3" descr="C:\Users\SENTHIL\Desktop\Difference-between-Column-based-and-Row-based-Tabl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4999" y="914400"/>
            <a:ext cx="5806667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080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- SW Side Optimization for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76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385</Words>
  <Application>Microsoft Office PowerPoint</Application>
  <PresentationFormat>On-screen Show (4:3)</PresentationFormat>
  <Paragraphs>29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SAP HANA - Introduction  </vt:lpstr>
      <vt:lpstr>What is SAP HANA?</vt:lpstr>
      <vt:lpstr>SAP In-Memory Appliance (SAP HANA)</vt:lpstr>
      <vt:lpstr>SAP HANA Proof Points</vt:lpstr>
      <vt:lpstr>Query Acceleration Example - Large Bank - 1 Month of Customer Information</vt:lpstr>
      <vt:lpstr>Slide 6</vt:lpstr>
      <vt:lpstr>Why In-memory?</vt:lpstr>
      <vt:lpstr>Column Data Storage</vt:lpstr>
      <vt:lpstr>Fast - SW Side Optimization for Memory</vt:lpstr>
      <vt:lpstr>Slide 10</vt:lpstr>
      <vt:lpstr>Slide 11</vt:lpstr>
      <vt:lpstr>Key Facts: When to Use Row Store, when Column Store?</vt:lpstr>
      <vt:lpstr>Slide 13</vt:lpstr>
      <vt:lpstr>Partitioning</vt:lpstr>
      <vt:lpstr>Parallel Processing</vt:lpstr>
      <vt:lpstr>Slide 16</vt:lpstr>
      <vt:lpstr>SAP HANA Scenarios</vt:lpstr>
      <vt:lpstr>Slide 18</vt:lpstr>
      <vt:lpstr>Application Server ABAP Based Scenarios - HANA as Secondary Database (for AS ABAP)</vt:lpstr>
      <vt:lpstr>SAP HANA Scenarios: Agile Data Marts</vt:lpstr>
      <vt:lpstr>SAP HANA Scenarios: Operational Data Marts</vt:lpstr>
      <vt:lpstr>SAP BW on HANA</vt:lpstr>
      <vt:lpstr>SAP HANA Scenarios: Transformation scenario / SAP HANA as platform</vt:lpstr>
      <vt:lpstr>SAP HANA unified data platform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</dc:creator>
  <cp:lastModifiedBy>SENTHIL</cp:lastModifiedBy>
  <cp:revision>95</cp:revision>
  <dcterms:created xsi:type="dcterms:W3CDTF">2014-01-22T09:54:53Z</dcterms:created>
  <dcterms:modified xsi:type="dcterms:W3CDTF">2016-05-09T14:31:49Z</dcterms:modified>
</cp:coreProperties>
</file>